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035"/>
  </p:normalViewPr>
  <p:slideViewPr>
    <p:cSldViewPr snapToGrid="0" snapToObjects="1">
      <p:cViewPr varScale="1">
        <p:scale>
          <a:sx n="117" d="100"/>
          <a:sy n="117" d="100"/>
        </p:scale>
        <p:origin x="18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649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100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80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015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02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80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76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308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56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31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392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070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65114BE-540B-A34F-B4D1-6598987D4084}"/>
              </a:ext>
            </a:extLst>
          </p:cNvPr>
          <p:cNvSpPr txBox="1"/>
          <p:nvPr/>
        </p:nvSpPr>
        <p:spPr>
          <a:xfrm>
            <a:off x="2530573" y="1998873"/>
            <a:ext cx="4082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Titre de la présentation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EB77356-1C8F-D048-A0A4-106D2DB3058E}"/>
              </a:ext>
            </a:extLst>
          </p:cNvPr>
          <p:cNvSpPr txBox="1"/>
          <p:nvPr/>
        </p:nvSpPr>
        <p:spPr>
          <a:xfrm>
            <a:off x="1756833" y="3192907"/>
            <a:ext cx="563033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60" dirty="0"/>
              <a:t>Université ou Ecole ou Laboratoire ou Entreprise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897BB4E-C9D7-084F-B2DB-E0D5F44D9A02}"/>
              </a:ext>
            </a:extLst>
          </p:cNvPr>
          <p:cNvSpPr txBox="1"/>
          <p:nvPr/>
        </p:nvSpPr>
        <p:spPr>
          <a:xfrm>
            <a:off x="4150731" y="2686684"/>
            <a:ext cx="84253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20" dirty="0"/>
              <a:t>Auteurs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C569F57-D128-314B-B74F-09551C4BD1EB}"/>
              </a:ext>
            </a:extLst>
          </p:cNvPr>
          <p:cNvSpPr txBox="1"/>
          <p:nvPr/>
        </p:nvSpPr>
        <p:spPr>
          <a:xfrm>
            <a:off x="3791478" y="3868338"/>
            <a:ext cx="1561041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20" dirty="0"/>
              <a:t>Logo du Laboratoire ou établissement </a:t>
            </a:r>
          </a:p>
        </p:txBody>
      </p:sp>
    </p:spTree>
    <p:extLst>
      <p:ext uri="{BB962C8B-B14F-4D97-AF65-F5344CB8AC3E}">
        <p14:creationId xmlns:p14="http://schemas.microsoft.com/office/powerpoint/2010/main" val="1187361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197BD1-C11D-5343-BB9A-14029B8B1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63C458-2C55-4940-990D-637525186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001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197BD1-C11D-5343-BB9A-14029B8B1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63C458-2C55-4940-990D-637525186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93814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17</Words>
  <Application>Microsoft Macintosh PowerPoint</Application>
  <PresentationFormat>Affichage à l'écran (16:10)</PresentationFormat>
  <Paragraphs>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T. O.</dc:creator>
  <cp:lastModifiedBy>T. O.</cp:lastModifiedBy>
  <cp:revision>3</cp:revision>
  <dcterms:created xsi:type="dcterms:W3CDTF">2024-04-04T15:03:48Z</dcterms:created>
  <dcterms:modified xsi:type="dcterms:W3CDTF">2024-04-04T15:27:46Z</dcterms:modified>
</cp:coreProperties>
</file>