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35"/>
  </p:normalViewPr>
  <p:slideViewPr>
    <p:cSldViewPr snapToGrid="0" snapToObjects="1">
      <p:cViewPr varScale="1">
        <p:scale>
          <a:sx n="137" d="100"/>
          <a:sy n="137" d="100"/>
        </p:scale>
        <p:origin x="8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64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10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80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01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2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80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76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08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6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31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3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48D4-0F3D-9F49-85ED-72D7AA7FC8A6}" type="datetimeFigureOut">
              <a:rPr lang="fr-FR" smtClean="0"/>
              <a:t>06/04/2024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7B953-E6BC-1049-96B9-FB582F6282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07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CE0DBCA-9FB8-2F4F-8B0E-5A02BE085B50}"/>
              </a:ext>
            </a:extLst>
          </p:cNvPr>
          <p:cNvSpPr txBox="1"/>
          <p:nvPr/>
        </p:nvSpPr>
        <p:spPr>
          <a:xfrm>
            <a:off x="2533579" y="2107377"/>
            <a:ext cx="4082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70C0"/>
                </a:solidFill>
              </a:rPr>
              <a:t>Titre de la présentation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149620D-B09E-4647-B45C-2C36D1CF5D9A}"/>
              </a:ext>
            </a:extLst>
          </p:cNvPr>
          <p:cNvSpPr txBox="1"/>
          <p:nvPr/>
        </p:nvSpPr>
        <p:spPr>
          <a:xfrm>
            <a:off x="2702542" y="1245524"/>
            <a:ext cx="371358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60" b="1" dirty="0">
                <a:solidFill>
                  <a:srgbClr val="00B050"/>
                </a:solidFill>
              </a:rPr>
              <a:t>Prix de la transition écologique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D03C638-EE66-9748-9882-9844823C41C4}"/>
              </a:ext>
            </a:extLst>
          </p:cNvPr>
          <p:cNvSpPr txBox="1"/>
          <p:nvPr/>
        </p:nvSpPr>
        <p:spPr>
          <a:xfrm>
            <a:off x="1756833" y="3286217"/>
            <a:ext cx="563033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60" dirty="0"/>
              <a:t>Université ou Ecole ou Laboratoire ou Entreprise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2A368D5-7F6D-164F-915D-4943B6BA94D0}"/>
              </a:ext>
            </a:extLst>
          </p:cNvPr>
          <p:cNvSpPr txBox="1"/>
          <p:nvPr/>
        </p:nvSpPr>
        <p:spPr>
          <a:xfrm>
            <a:off x="4150731" y="2779994"/>
            <a:ext cx="84253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20" dirty="0"/>
              <a:t>Auteurs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B4C5DEA-95A1-4248-91A7-F390B49632FD}"/>
              </a:ext>
            </a:extLst>
          </p:cNvPr>
          <p:cNvSpPr txBox="1"/>
          <p:nvPr/>
        </p:nvSpPr>
        <p:spPr>
          <a:xfrm>
            <a:off x="3791478" y="3961648"/>
            <a:ext cx="1561041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20" dirty="0"/>
              <a:t>Logo du Laboratoire ou établissement </a:t>
            </a:r>
          </a:p>
        </p:txBody>
      </p:sp>
    </p:spTree>
    <p:extLst>
      <p:ext uri="{BB962C8B-B14F-4D97-AF65-F5344CB8AC3E}">
        <p14:creationId xmlns:p14="http://schemas.microsoft.com/office/powerpoint/2010/main" val="118736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00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197BD1-C11D-5343-BB9A-14029B8B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63C458-2C55-4940-990D-637525186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6767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22</Words>
  <Application>Microsoft Macintosh PowerPoint</Application>
  <PresentationFormat>Affichage à l'écran (16:10)</PresentationFormat>
  <Paragraphs>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T. O.</dc:creator>
  <cp:lastModifiedBy>T. O.</cp:lastModifiedBy>
  <cp:revision>6</cp:revision>
  <dcterms:created xsi:type="dcterms:W3CDTF">2024-04-04T15:03:48Z</dcterms:created>
  <dcterms:modified xsi:type="dcterms:W3CDTF">2024-04-06T08:47:23Z</dcterms:modified>
</cp:coreProperties>
</file>