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018"/>
  </p:normalViewPr>
  <p:slideViewPr>
    <p:cSldViewPr snapToGrid="0" snapToObjects="1">
      <p:cViewPr>
        <p:scale>
          <a:sx n="40" d="100"/>
          <a:sy n="40" d="100"/>
        </p:scale>
        <p:origin x="113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5F32-5AE7-154E-8185-E47CF06D25F5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752F-549F-0642-89D0-E816269C65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9396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5F32-5AE7-154E-8185-E47CF06D25F5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752F-549F-0642-89D0-E816269C65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680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5F32-5AE7-154E-8185-E47CF06D25F5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752F-549F-0642-89D0-E816269C65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3296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5F32-5AE7-154E-8185-E47CF06D25F5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752F-549F-0642-89D0-E816269C65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1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5F32-5AE7-154E-8185-E47CF06D25F5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752F-549F-0642-89D0-E816269C65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481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5F32-5AE7-154E-8185-E47CF06D25F5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752F-549F-0642-89D0-E816269C65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452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5F32-5AE7-154E-8185-E47CF06D25F5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752F-549F-0642-89D0-E816269C65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695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5F32-5AE7-154E-8185-E47CF06D25F5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752F-549F-0642-89D0-E816269C65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7341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5F32-5AE7-154E-8185-E47CF06D25F5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752F-549F-0642-89D0-E816269C65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9829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5F32-5AE7-154E-8185-E47CF06D25F5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752F-549F-0642-89D0-E816269C65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414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D5F32-5AE7-154E-8185-E47CF06D25F5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2752F-549F-0642-89D0-E816269C65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6285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D5F32-5AE7-154E-8185-E47CF06D25F5}" type="datetimeFigureOut">
              <a:rPr lang="fr-FR" smtClean="0"/>
              <a:t>14/05/2024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2752F-549F-0642-89D0-E816269C65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717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463296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</TotalTime>
  <Words>0</Words>
  <Application>Microsoft Macintosh PowerPoint</Application>
  <PresentationFormat>Personnalisé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5</cp:revision>
  <cp:lastPrinted>2024-05-14T12:45:56Z</cp:lastPrinted>
  <dcterms:created xsi:type="dcterms:W3CDTF">2024-05-14T12:35:24Z</dcterms:created>
  <dcterms:modified xsi:type="dcterms:W3CDTF">2024-05-14T12:58:58Z</dcterms:modified>
</cp:coreProperties>
</file>